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E53E86-211C-4FA4-AF29-5227AAFB4269}">
  <a:tblStyle styleId="{96E53E86-211C-4FA4-AF29-5227AAFB4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Hanqing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53945b7e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53945b7e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3945b7e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3945b7e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53945b7e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53945b7e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Sakusan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53945b7e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553945b7e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Sakusan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Remove specific recipe from user favorite list feature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Assigning food groups to ingredients:</a:t>
            </a:r>
            <a:r>
              <a:rPr lang="en" sz="1200">
                <a:solidFill>
                  <a:srgbClr val="C9D1D9"/>
                </a:solidFill>
              </a:rPr>
              <a:t> to be able to categorise and choose ingredients based on this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Getting recipes based on the number of ingredients available/missing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Test driven development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Custom query instead of merging several lists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Add user authentication to ensure that only the customer with the correct username and password can access their account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53945b7e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53945b7e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Sakusan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53945b7e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53945b7e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Hanqing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53945b7e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53945b7e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53945b7e2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553945b7e2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53945b7e2_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53945b7e2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53945b7e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53945b7e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53945b7e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53945b7e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3945b7e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3945b7e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Hanqing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53945b7e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53945b7e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0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12525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RecAPI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12525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Hanqing, Carla, Danielle, Sakusan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523150" y="2819575"/>
            <a:ext cx="468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lt1"/>
                </a:solidFill>
              </a:rPr>
              <a:t>“If you have something to steam, roast or peel, we will guide you to your meal!”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 amt="81000"/>
          </a:blip>
          <a:srcRect b="0" l="25160" r="0" t="0"/>
          <a:stretch/>
        </p:blipFill>
        <p:spPr>
          <a:xfrm>
            <a:off x="5294775" y="0"/>
            <a:ext cx="3849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type="title"/>
          </p:nvPr>
        </p:nvSpPr>
        <p:spPr>
          <a:xfrm>
            <a:off x="1250275" y="123425"/>
            <a:ext cx="7055100" cy="10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 : Ingredient Service</a:t>
            </a:r>
            <a:endParaRPr/>
          </a:p>
        </p:txBody>
      </p:sp>
      <p:sp>
        <p:nvSpPr>
          <p:cNvPr id="387" name="Google Shape;387;p22"/>
          <p:cNvSpPr txBox="1"/>
          <p:nvPr/>
        </p:nvSpPr>
        <p:spPr>
          <a:xfrm>
            <a:off x="897700" y="1675075"/>
            <a:ext cx="225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Adding ingredients to the API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❖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method does not allow ingredients to be added in duplicate!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8" name="Google Shape;3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00" y="1258850"/>
            <a:ext cx="5078474" cy="283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>
            <p:ph type="title"/>
          </p:nvPr>
        </p:nvSpPr>
        <p:spPr>
          <a:xfrm>
            <a:off x="1610575" y="-109575"/>
            <a:ext cx="4919700" cy="10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Recipe</a:t>
            </a:r>
            <a:r>
              <a:rPr lang="en" sz="2800"/>
              <a:t> Controller - Request</a:t>
            </a:r>
            <a:endParaRPr sz="2800"/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000" y="1508650"/>
            <a:ext cx="5007949" cy="2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457000" y="1302575"/>
            <a:ext cx="23925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❖"/>
            </a:pPr>
            <a:r>
              <a:rPr b="1"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GetMapping </a:t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Each recipe is given their own identifier + users can get recipes by typing in the Id.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6" name="Google Shape;396;p23"/>
          <p:cNvCxnSpPr/>
          <p:nvPr/>
        </p:nvCxnSpPr>
        <p:spPr>
          <a:xfrm flipH="1">
            <a:off x="6801325" y="3297575"/>
            <a:ext cx="600300" cy="114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3"/>
          <p:cNvSpPr txBox="1"/>
          <p:nvPr/>
        </p:nvSpPr>
        <p:spPr>
          <a:xfrm>
            <a:off x="4283325" y="4235775"/>
            <a:ext cx="239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If recipe id is not present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/>
          <p:nvPr>
            <p:ph type="title"/>
          </p:nvPr>
        </p:nvSpPr>
        <p:spPr>
          <a:xfrm>
            <a:off x="1610575" y="114425"/>
            <a:ext cx="4919700" cy="10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Controller </a:t>
            </a:r>
            <a:endParaRPr/>
          </a:p>
        </p:txBody>
      </p:sp>
      <p:sp>
        <p:nvSpPr>
          <p:cNvPr id="403" name="Google Shape;403;p24"/>
          <p:cNvSpPr txBox="1"/>
          <p:nvPr/>
        </p:nvSpPr>
        <p:spPr>
          <a:xfrm>
            <a:off x="1138938" y="1013757"/>
            <a:ext cx="819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@GET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all recipes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1138932" y="1940250"/>
            <a:ext cx="819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@POST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ew recipe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1051950" y="2866750"/>
            <a:ext cx="1138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@GET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ecipe by ingredients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1051931" y="3672368"/>
            <a:ext cx="9945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@GET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recipe by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dietary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req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7" name="Google Shape;4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83" y="987750"/>
            <a:ext cx="765862" cy="76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75" y="1914247"/>
            <a:ext cx="765862" cy="76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72" y="2840757"/>
            <a:ext cx="765862" cy="76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49" y="3804991"/>
            <a:ext cx="635914" cy="63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 rotWithShape="1">
          <a:blip r:embed="rId7">
            <a:alphaModFix/>
          </a:blip>
          <a:srcRect b="19944" l="10828" r="10069" t="28652"/>
          <a:stretch/>
        </p:blipFill>
        <p:spPr>
          <a:xfrm>
            <a:off x="2407475" y="1839375"/>
            <a:ext cx="6182781" cy="2049726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24"/>
          <p:cNvPicPr preferRelativeResize="0"/>
          <p:nvPr/>
        </p:nvPicPr>
        <p:blipFill rotWithShape="1">
          <a:blip r:embed="rId8">
            <a:alphaModFix/>
          </a:blip>
          <a:srcRect b="17756" l="15830" r="6148" t="27491"/>
          <a:stretch/>
        </p:blipFill>
        <p:spPr>
          <a:xfrm>
            <a:off x="2242800" y="2866750"/>
            <a:ext cx="6512127" cy="156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 rotWithShape="1">
          <a:blip r:embed="rId9">
            <a:alphaModFix/>
          </a:blip>
          <a:srcRect b="26182" l="12703" r="12703" t="38819"/>
          <a:stretch/>
        </p:blipFill>
        <p:spPr>
          <a:xfrm>
            <a:off x="3038475" y="1513075"/>
            <a:ext cx="481012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Challenges &amp; Improvements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9" name="Google Shape;419;p25"/>
          <p:cNvGrpSpPr/>
          <p:nvPr/>
        </p:nvGrpSpPr>
        <p:grpSpPr>
          <a:xfrm>
            <a:off x="3031697" y="1209226"/>
            <a:ext cx="3080527" cy="3501921"/>
            <a:chOff x="3922333" y="1209156"/>
            <a:chExt cx="4347342" cy="4878686"/>
          </a:xfrm>
        </p:grpSpPr>
        <p:sp>
          <p:nvSpPr>
            <p:cNvPr id="420" name="Google Shape;420;p25"/>
            <p:cNvSpPr/>
            <p:nvPr/>
          </p:nvSpPr>
          <p:spPr>
            <a:xfrm>
              <a:off x="4325036" y="3752549"/>
              <a:ext cx="1214444" cy="1343239"/>
            </a:xfrm>
            <a:custGeom>
              <a:rect b="b" l="l" r="r" t="t"/>
              <a:pathLst>
                <a:path extrusionOk="0" h="21290" w="21265">
                  <a:moveTo>
                    <a:pt x="13933" y="0"/>
                  </a:moveTo>
                  <a:lnTo>
                    <a:pt x="2131" y="0"/>
                  </a:lnTo>
                  <a:cubicBezTo>
                    <a:pt x="832" y="0"/>
                    <a:pt x="-133" y="1041"/>
                    <a:pt x="15" y="2184"/>
                  </a:cubicBezTo>
                  <a:cubicBezTo>
                    <a:pt x="1092" y="9809"/>
                    <a:pt x="5508" y="16460"/>
                    <a:pt x="11929" y="20895"/>
                  </a:cubicBezTo>
                  <a:cubicBezTo>
                    <a:pt x="12968" y="21600"/>
                    <a:pt x="14453" y="21331"/>
                    <a:pt x="15084" y="20324"/>
                  </a:cubicBezTo>
                  <a:lnTo>
                    <a:pt x="20985" y="11086"/>
                  </a:lnTo>
                  <a:cubicBezTo>
                    <a:pt x="21467" y="10313"/>
                    <a:pt x="21319" y="9339"/>
                    <a:pt x="20613" y="8734"/>
                  </a:cubicBezTo>
                  <a:cubicBezTo>
                    <a:pt x="18349" y="6853"/>
                    <a:pt x="16679" y="4333"/>
                    <a:pt x="16011" y="1512"/>
                  </a:cubicBezTo>
                  <a:cubicBezTo>
                    <a:pt x="15789" y="605"/>
                    <a:pt x="14935" y="0"/>
                    <a:pt x="13933" y="0"/>
                  </a:cubicBezTo>
                  <a:close/>
                </a:path>
              </a:pathLst>
            </a:custGeom>
            <a:solidFill>
              <a:srgbClr val="D1DDEB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614088" y="3752549"/>
              <a:ext cx="1222791" cy="1351723"/>
            </a:xfrm>
            <a:custGeom>
              <a:rect b="b" l="l" r="r" t="t"/>
              <a:pathLst>
                <a:path extrusionOk="0" h="21292" w="21265">
                  <a:moveTo>
                    <a:pt x="277" y="11151"/>
                  </a:moveTo>
                  <a:lnTo>
                    <a:pt x="6138" y="20331"/>
                  </a:lnTo>
                  <a:cubicBezTo>
                    <a:pt x="6765" y="21333"/>
                    <a:pt x="8239" y="21600"/>
                    <a:pt x="9271" y="20899"/>
                  </a:cubicBezTo>
                  <a:cubicBezTo>
                    <a:pt x="15722" y="16492"/>
                    <a:pt x="20182" y="9815"/>
                    <a:pt x="21251" y="2170"/>
                  </a:cubicBezTo>
                  <a:cubicBezTo>
                    <a:pt x="21398" y="1002"/>
                    <a:pt x="20440" y="0"/>
                    <a:pt x="19149" y="0"/>
                  </a:cubicBezTo>
                  <a:lnTo>
                    <a:pt x="7428" y="0"/>
                  </a:lnTo>
                  <a:cubicBezTo>
                    <a:pt x="6433" y="0"/>
                    <a:pt x="5585" y="634"/>
                    <a:pt x="5364" y="1502"/>
                  </a:cubicBezTo>
                  <a:cubicBezTo>
                    <a:pt x="4700" y="4373"/>
                    <a:pt x="3005" y="6877"/>
                    <a:pt x="682" y="8747"/>
                  </a:cubicBezTo>
                  <a:cubicBezTo>
                    <a:pt x="-55" y="9381"/>
                    <a:pt x="-202" y="10383"/>
                    <a:pt x="277" y="11151"/>
                  </a:cubicBezTo>
                  <a:close/>
                </a:path>
              </a:pathLst>
            </a:custGeom>
            <a:solidFill>
              <a:srgbClr val="ECF0E0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336168" y="4473175"/>
              <a:ext cx="1519653" cy="958256"/>
            </a:xfrm>
            <a:custGeom>
              <a:rect b="b" l="l" r="r" t="t"/>
              <a:pathLst>
                <a:path extrusionOk="0" h="21323" w="21042">
                  <a:moveTo>
                    <a:pt x="10609" y="1091"/>
                  </a:moveTo>
                  <a:cubicBezTo>
                    <a:pt x="9318" y="1091"/>
                    <a:pt x="8056" y="761"/>
                    <a:pt x="6882" y="147"/>
                  </a:cubicBezTo>
                  <a:cubicBezTo>
                    <a:pt x="6119" y="-277"/>
                    <a:pt x="5297" y="242"/>
                    <a:pt x="4886" y="1374"/>
                  </a:cubicBezTo>
                  <a:lnTo>
                    <a:pt x="220" y="14343"/>
                  </a:lnTo>
                  <a:cubicBezTo>
                    <a:pt x="-279" y="15758"/>
                    <a:pt x="103" y="17550"/>
                    <a:pt x="1042" y="18210"/>
                  </a:cubicBezTo>
                  <a:cubicBezTo>
                    <a:pt x="3976" y="20238"/>
                    <a:pt x="7205" y="21323"/>
                    <a:pt x="10609" y="21323"/>
                  </a:cubicBezTo>
                  <a:cubicBezTo>
                    <a:pt x="13955" y="21323"/>
                    <a:pt x="17124" y="20238"/>
                    <a:pt x="20000" y="18305"/>
                  </a:cubicBezTo>
                  <a:cubicBezTo>
                    <a:pt x="20940" y="17692"/>
                    <a:pt x="21321" y="15852"/>
                    <a:pt x="20822" y="14437"/>
                  </a:cubicBezTo>
                  <a:lnTo>
                    <a:pt x="16156" y="1468"/>
                  </a:lnTo>
                  <a:cubicBezTo>
                    <a:pt x="15774" y="383"/>
                    <a:pt x="14952" y="-136"/>
                    <a:pt x="14189" y="242"/>
                  </a:cubicBezTo>
                  <a:cubicBezTo>
                    <a:pt x="13045" y="808"/>
                    <a:pt x="11842" y="1091"/>
                    <a:pt x="10609" y="1091"/>
                  </a:cubicBezTo>
                  <a:close/>
                </a:path>
              </a:pathLst>
            </a:custGeom>
            <a:solidFill>
              <a:srgbClr val="DAF2FB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6629330" y="2226514"/>
              <a:ext cx="1223712" cy="1350144"/>
            </a:xfrm>
            <a:custGeom>
              <a:rect b="b" l="l" r="r" t="t"/>
              <a:pathLst>
                <a:path extrusionOk="0" h="21299" w="21245">
                  <a:moveTo>
                    <a:pt x="6143" y="970"/>
                  </a:moveTo>
                  <a:lnTo>
                    <a:pt x="292" y="10165"/>
                  </a:lnTo>
                  <a:cubicBezTo>
                    <a:pt x="-223" y="10934"/>
                    <a:pt x="-39" y="11937"/>
                    <a:pt x="697" y="12539"/>
                  </a:cubicBezTo>
                  <a:cubicBezTo>
                    <a:pt x="3015" y="14411"/>
                    <a:pt x="4671" y="16952"/>
                    <a:pt x="5370" y="19794"/>
                  </a:cubicBezTo>
                  <a:cubicBezTo>
                    <a:pt x="5591" y="20664"/>
                    <a:pt x="6437" y="21299"/>
                    <a:pt x="7431" y="21299"/>
                  </a:cubicBezTo>
                  <a:lnTo>
                    <a:pt x="19132" y="21299"/>
                  </a:lnTo>
                  <a:cubicBezTo>
                    <a:pt x="20420" y="21299"/>
                    <a:pt x="21377" y="20262"/>
                    <a:pt x="21230" y="19126"/>
                  </a:cubicBezTo>
                  <a:cubicBezTo>
                    <a:pt x="20163" y="11469"/>
                    <a:pt x="15710" y="4815"/>
                    <a:pt x="9271" y="368"/>
                  </a:cubicBezTo>
                  <a:cubicBezTo>
                    <a:pt x="8240" y="-301"/>
                    <a:pt x="6768" y="-33"/>
                    <a:pt x="6143" y="970"/>
                  </a:cubicBezTo>
                  <a:close/>
                </a:path>
              </a:pathLst>
            </a:custGeom>
            <a:solidFill>
              <a:srgbClr val="F9CFC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325036" y="2226514"/>
              <a:ext cx="1214444" cy="1343239"/>
            </a:xfrm>
            <a:custGeom>
              <a:rect b="b" l="l" r="r" t="t"/>
              <a:pathLst>
                <a:path extrusionOk="0" h="21290" w="21265">
                  <a:moveTo>
                    <a:pt x="20985" y="10204"/>
                  </a:moveTo>
                  <a:lnTo>
                    <a:pt x="15084" y="967"/>
                  </a:lnTo>
                  <a:cubicBezTo>
                    <a:pt x="14453" y="-41"/>
                    <a:pt x="12968" y="-310"/>
                    <a:pt x="11929" y="395"/>
                  </a:cubicBezTo>
                  <a:cubicBezTo>
                    <a:pt x="5508" y="4830"/>
                    <a:pt x="1092" y="11481"/>
                    <a:pt x="15" y="19106"/>
                  </a:cubicBezTo>
                  <a:cubicBezTo>
                    <a:pt x="-133" y="20282"/>
                    <a:pt x="832" y="21290"/>
                    <a:pt x="2131" y="21290"/>
                  </a:cubicBezTo>
                  <a:lnTo>
                    <a:pt x="13933" y="21290"/>
                  </a:lnTo>
                  <a:cubicBezTo>
                    <a:pt x="14935" y="21290"/>
                    <a:pt x="15789" y="20652"/>
                    <a:pt x="16011" y="19778"/>
                  </a:cubicBezTo>
                  <a:cubicBezTo>
                    <a:pt x="16679" y="16957"/>
                    <a:pt x="18313" y="14437"/>
                    <a:pt x="20613" y="12556"/>
                  </a:cubicBezTo>
                  <a:cubicBezTo>
                    <a:pt x="21319" y="11951"/>
                    <a:pt x="21467" y="10977"/>
                    <a:pt x="20985" y="10204"/>
                  </a:cubicBezTo>
                  <a:close/>
                </a:path>
              </a:pathLst>
            </a:custGeom>
            <a:solidFill>
              <a:srgbClr val="EADB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5336168" y="1879775"/>
              <a:ext cx="1519653" cy="957387"/>
            </a:xfrm>
            <a:custGeom>
              <a:rect b="b" l="l" r="r" t="t"/>
              <a:pathLst>
                <a:path extrusionOk="0" h="21350" w="21042">
                  <a:moveTo>
                    <a:pt x="10609" y="20229"/>
                  </a:moveTo>
                  <a:cubicBezTo>
                    <a:pt x="11871" y="20229"/>
                    <a:pt x="13074" y="20560"/>
                    <a:pt x="14189" y="21127"/>
                  </a:cubicBezTo>
                  <a:cubicBezTo>
                    <a:pt x="14952" y="21505"/>
                    <a:pt x="15774" y="20986"/>
                    <a:pt x="16156" y="19898"/>
                  </a:cubicBezTo>
                  <a:lnTo>
                    <a:pt x="20822" y="6901"/>
                  </a:lnTo>
                  <a:cubicBezTo>
                    <a:pt x="21321" y="5483"/>
                    <a:pt x="20939" y="3639"/>
                    <a:pt x="20000" y="3025"/>
                  </a:cubicBezTo>
                  <a:cubicBezTo>
                    <a:pt x="17095" y="1087"/>
                    <a:pt x="13925" y="0"/>
                    <a:pt x="10609" y="0"/>
                  </a:cubicBezTo>
                  <a:cubicBezTo>
                    <a:pt x="7205" y="0"/>
                    <a:pt x="3976" y="1134"/>
                    <a:pt x="1042" y="3119"/>
                  </a:cubicBezTo>
                  <a:cubicBezTo>
                    <a:pt x="102" y="3781"/>
                    <a:pt x="-279" y="5577"/>
                    <a:pt x="220" y="6995"/>
                  </a:cubicBezTo>
                  <a:lnTo>
                    <a:pt x="4886" y="19993"/>
                  </a:lnTo>
                  <a:cubicBezTo>
                    <a:pt x="5297" y="21127"/>
                    <a:pt x="6119" y="21600"/>
                    <a:pt x="6882" y="21222"/>
                  </a:cubicBezTo>
                  <a:cubicBezTo>
                    <a:pt x="8056" y="20560"/>
                    <a:pt x="9288" y="20229"/>
                    <a:pt x="10609" y="20229"/>
                  </a:cubicBezTo>
                  <a:close/>
                </a:path>
              </a:pathLst>
            </a:custGeom>
            <a:solidFill>
              <a:srgbClr val="FFF4DB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5214779" y="1209156"/>
              <a:ext cx="1762443" cy="847647"/>
            </a:xfrm>
            <a:custGeom>
              <a:rect b="b" l="l" r="r" t="t"/>
              <a:pathLst>
                <a:path extrusionOk="0" h="847647" w="1762443">
                  <a:moveTo>
                    <a:pt x="892162" y="0"/>
                  </a:moveTo>
                  <a:cubicBezTo>
                    <a:pt x="1074444" y="0"/>
                    <a:pt x="1220701" y="148375"/>
                    <a:pt x="1220701" y="328490"/>
                  </a:cubicBezTo>
                  <a:cubicBezTo>
                    <a:pt x="1220701" y="385724"/>
                    <a:pt x="1205877" y="438709"/>
                    <a:pt x="1180452" y="485362"/>
                  </a:cubicBezTo>
                  <a:cubicBezTo>
                    <a:pt x="1369029" y="512937"/>
                    <a:pt x="1547088" y="568005"/>
                    <a:pt x="1714546" y="644317"/>
                  </a:cubicBezTo>
                  <a:cubicBezTo>
                    <a:pt x="1759020" y="665561"/>
                    <a:pt x="1775997" y="720628"/>
                    <a:pt x="1750572" y="765116"/>
                  </a:cubicBezTo>
                  <a:lnTo>
                    <a:pt x="1729371" y="801189"/>
                  </a:lnTo>
                  <a:cubicBezTo>
                    <a:pt x="1708169" y="837178"/>
                    <a:pt x="1661543" y="854174"/>
                    <a:pt x="1621293" y="835096"/>
                  </a:cubicBezTo>
                  <a:cubicBezTo>
                    <a:pt x="1398760" y="731209"/>
                    <a:pt x="1148650" y="673975"/>
                    <a:pt x="885785" y="673975"/>
                  </a:cubicBezTo>
                  <a:cubicBezTo>
                    <a:pt x="618779" y="673975"/>
                    <a:pt x="366515" y="733375"/>
                    <a:pt x="139758" y="839345"/>
                  </a:cubicBezTo>
                  <a:cubicBezTo>
                    <a:pt x="99426" y="858422"/>
                    <a:pt x="52799" y="843593"/>
                    <a:pt x="31598" y="805438"/>
                  </a:cubicBezTo>
                  <a:lnTo>
                    <a:pt x="10479" y="769364"/>
                  </a:lnTo>
                  <a:cubicBezTo>
                    <a:pt x="-12876" y="726960"/>
                    <a:pt x="4102" y="671892"/>
                    <a:pt x="48576" y="650732"/>
                  </a:cubicBezTo>
                  <a:cubicBezTo>
                    <a:pt x="222411" y="570171"/>
                    <a:pt x="408917" y="512937"/>
                    <a:pt x="603871" y="485362"/>
                  </a:cubicBezTo>
                  <a:cubicBezTo>
                    <a:pt x="578446" y="438709"/>
                    <a:pt x="563622" y="385724"/>
                    <a:pt x="563622" y="328490"/>
                  </a:cubicBezTo>
                  <a:cubicBezTo>
                    <a:pt x="563622" y="146208"/>
                    <a:pt x="712032" y="0"/>
                    <a:pt x="892162" y="0"/>
                  </a:cubicBezTo>
                  <a:close/>
                </a:path>
              </a:pathLst>
            </a:custGeom>
            <a:solidFill>
              <a:srgbClr val="FFCC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7071772" y="2014559"/>
              <a:ext cx="1197897" cy="1553468"/>
            </a:xfrm>
            <a:custGeom>
              <a:rect b="b" l="l" r="r" t="t"/>
              <a:pathLst>
                <a:path extrusionOk="0" h="1553468" w="1197897">
                  <a:moveTo>
                    <a:pt x="119810" y="1377"/>
                  </a:moveTo>
                  <a:cubicBezTo>
                    <a:pt x="130705" y="3426"/>
                    <a:pt x="141300" y="7792"/>
                    <a:pt x="150832" y="14672"/>
                  </a:cubicBezTo>
                  <a:cubicBezTo>
                    <a:pt x="314036" y="129181"/>
                    <a:pt x="460321" y="269032"/>
                    <a:pt x="583210" y="425874"/>
                  </a:cubicBezTo>
                  <a:cubicBezTo>
                    <a:pt x="638340" y="324145"/>
                    <a:pt x="746414" y="256325"/>
                    <a:pt x="869384" y="256325"/>
                  </a:cubicBezTo>
                  <a:cubicBezTo>
                    <a:pt x="1051612" y="256325"/>
                    <a:pt x="1197897" y="404672"/>
                    <a:pt x="1197897" y="584822"/>
                  </a:cubicBezTo>
                  <a:cubicBezTo>
                    <a:pt x="1197897" y="767151"/>
                    <a:pt x="1051612" y="913392"/>
                    <a:pt x="871489" y="911287"/>
                  </a:cubicBezTo>
                  <a:cubicBezTo>
                    <a:pt x="867198" y="911287"/>
                    <a:pt x="865093" y="911287"/>
                    <a:pt x="860884" y="911287"/>
                  </a:cubicBezTo>
                  <a:cubicBezTo>
                    <a:pt x="930828" y="1085047"/>
                    <a:pt x="975353" y="1269410"/>
                    <a:pt x="992273" y="1464446"/>
                  </a:cubicBezTo>
                  <a:cubicBezTo>
                    <a:pt x="996563" y="1513169"/>
                    <a:pt x="960458" y="1553468"/>
                    <a:pt x="911723" y="1553468"/>
                  </a:cubicBezTo>
                  <a:lnTo>
                    <a:pt x="862989" y="1553468"/>
                  </a:lnTo>
                  <a:cubicBezTo>
                    <a:pt x="820649" y="1553468"/>
                    <a:pt x="786729" y="1521664"/>
                    <a:pt x="782439" y="1479259"/>
                  </a:cubicBezTo>
                  <a:cubicBezTo>
                    <a:pt x="735809" y="945196"/>
                    <a:pt x="449716" y="478881"/>
                    <a:pt x="34258" y="188505"/>
                  </a:cubicBezTo>
                  <a:cubicBezTo>
                    <a:pt x="338" y="165197"/>
                    <a:pt x="-10267" y="118580"/>
                    <a:pt x="10943" y="82564"/>
                  </a:cubicBezTo>
                  <a:lnTo>
                    <a:pt x="34258" y="40159"/>
                  </a:lnTo>
                  <a:cubicBezTo>
                    <a:pt x="51744" y="9934"/>
                    <a:pt x="87127" y="-4770"/>
                    <a:pt x="119810" y="1377"/>
                  </a:cubicBezTo>
                  <a:close/>
                </a:path>
              </a:pathLst>
            </a:custGeom>
            <a:solidFill>
              <a:srgbClr val="C1301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3922335" y="2014559"/>
              <a:ext cx="1178745" cy="1549724"/>
            </a:xfrm>
            <a:custGeom>
              <a:rect b="b" l="l" r="r" t="t"/>
              <a:pathLst>
                <a:path extrusionOk="0" h="1549724" w="1178745">
                  <a:moveTo>
                    <a:pt x="1058067" y="1623"/>
                  </a:moveTo>
                  <a:cubicBezTo>
                    <a:pt x="1091651" y="-5024"/>
                    <a:pt x="1127049" y="8902"/>
                    <a:pt x="1144546" y="40685"/>
                  </a:cubicBezTo>
                  <a:lnTo>
                    <a:pt x="1167794" y="85160"/>
                  </a:lnTo>
                  <a:cubicBezTo>
                    <a:pt x="1189038" y="121173"/>
                    <a:pt x="1178376" y="167818"/>
                    <a:pt x="1144465" y="191176"/>
                  </a:cubicBezTo>
                  <a:cubicBezTo>
                    <a:pt x="733288" y="481529"/>
                    <a:pt x="451421" y="945660"/>
                    <a:pt x="404764" y="1475527"/>
                  </a:cubicBezTo>
                  <a:cubicBezTo>
                    <a:pt x="400595" y="1517905"/>
                    <a:pt x="366684" y="1549724"/>
                    <a:pt x="324276" y="1549724"/>
                  </a:cubicBezTo>
                  <a:lnTo>
                    <a:pt x="275534" y="1549724"/>
                  </a:lnTo>
                  <a:cubicBezTo>
                    <a:pt x="228877" y="1549724"/>
                    <a:pt x="190718" y="1509444"/>
                    <a:pt x="194966" y="1460702"/>
                  </a:cubicBezTo>
                  <a:cubicBezTo>
                    <a:pt x="211962" y="1267832"/>
                    <a:pt x="258539" y="1081327"/>
                    <a:pt x="326360" y="907549"/>
                  </a:cubicBezTo>
                  <a:cubicBezTo>
                    <a:pt x="146225" y="905379"/>
                    <a:pt x="0" y="759154"/>
                    <a:pt x="0" y="579013"/>
                  </a:cubicBezTo>
                  <a:cubicBezTo>
                    <a:pt x="0" y="396701"/>
                    <a:pt x="148389" y="250476"/>
                    <a:pt x="328525" y="250476"/>
                  </a:cubicBezTo>
                  <a:cubicBezTo>
                    <a:pt x="449337" y="250476"/>
                    <a:pt x="553153" y="314043"/>
                    <a:pt x="610392" y="411599"/>
                  </a:cubicBezTo>
                  <a:cubicBezTo>
                    <a:pt x="729120" y="258937"/>
                    <a:pt x="869011" y="125440"/>
                    <a:pt x="1025818" y="15229"/>
                  </a:cubicBezTo>
                  <a:cubicBezTo>
                    <a:pt x="1035879" y="8341"/>
                    <a:pt x="1046872" y="3839"/>
                    <a:pt x="1058067" y="1623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5779118" y="2784835"/>
              <a:ext cx="633764" cy="210878"/>
            </a:xfrm>
            <a:custGeom>
              <a:rect b="b" l="l" r="r" t="t"/>
              <a:pathLst>
                <a:path extrusionOk="0" h="210878" w="633764">
                  <a:moveTo>
                    <a:pt x="321139" y="0"/>
                  </a:moveTo>
                  <a:cubicBezTo>
                    <a:pt x="408098" y="0"/>
                    <a:pt x="492821" y="12746"/>
                    <a:pt x="573403" y="38155"/>
                  </a:cubicBezTo>
                  <a:cubicBezTo>
                    <a:pt x="626324" y="52984"/>
                    <a:pt x="649678" y="114467"/>
                    <a:pt x="622100" y="161037"/>
                  </a:cubicBezTo>
                  <a:cubicBezTo>
                    <a:pt x="600898" y="195027"/>
                    <a:pt x="560649" y="211939"/>
                    <a:pt x="522552" y="199193"/>
                  </a:cubicBezTo>
                  <a:cubicBezTo>
                    <a:pt x="458948" y="180115"/>
                    <a:pt x="391120" y="169535"/>
                    <a:pt x="323292" y="169535"/>
                  </a:cubicBezTo>
                  <a:cubicBezTo>
                    <a:pt x="244863" y="169535"/>
                    <a:pt x="168588" y="182281"/>
                    <a:pt x="98606" y="207690"/>
                  </a:cubicBezTo>
                  <a:cubicBezTo>
                    <a:pt x="71028" y="216188"/>
                    <a:pt x="41379" y="207690"/>
                    <a:pt x="24401" y="182281"/>
                  </a:cubicBezTo>
                  <a:lnTo>
                    <a:pt x="11730" y="165286"/>
                  </a:lnTo>
                  <a:cubicBezTo>
                    <a:pt x="-15849" y="118716"/>
                    <a:pt x="7423" y="59316"/>
                    <a:pt x="58356" y="42404"/>
                  </a:cubicBezTo>
                  <a:cubicBezTo>
                    <a:pt x="141009" y="14829"/>
                    <a:pt x="230039" y="0"/>
                    <a:pt x="321139" y="0"/>
                  </a:cubicBezTo>
                  <a:close/>
                </a:path>
              </a:pathLst>
            </a:custGeom>
            <a:solidFill>
              <a:srgbClr val="F8B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536920" y="2993129"/>
              <a:ext cx="404701" cy="577004"/>
            </a:xfrm>
            <a:custGeom>
              <a:rect b="b" l="l" r="r" t="t"/>
              <a:pathLst>
                <a:path extrusionOk="0" h="577004" w="404701">
                  <a:moveTo>
                    <a:pt x="72839" y="1017"/>
                  </a:moveTo>
                  <a:cubicBezTo>
                    <a:pt x="96164" y="-2695"/>
                    <a:pt x="121078" y="3659"/>
                    <a:pt x="140142" y="21666"/>
                  </a:cubicBezTo>
                  <a:cubicBezTo>
                    <a:pt x="267322" y="140387"/>
                    <a:pt x="362686" y="297230"/>
                    <a:pt x="402921" y="477380"/>
                  </a:cubicBezTo>
                  <a:cubicBezTo>
                    <a:pt x="413526" y="528281"/>
                    <a:pt x="375396" y="577004"/>
                    <a:pt x="324557" y="577004"/>
                  </a:cubicBezTo>
                  <a:lnTo>
                    <a:pt x="318161" y="577004"/>
                  </a:lnTo>
                  <a:cubicBezTo>
                    <a:pt x="280032" y="577004"/>
                    <a:pt x="246112" y="549484"/>
                    <a:pt x="239716" y="511290"/>
                  </a:cubicBezTo>
                  <a:cubicBezTo>
                    <a:pt x="207982" y="369261"/>
                    <a:pt x="131642" y="244223"/>
                    <a:pt x="27778" y="148883"/>
                  </a:cubicBezTo>
                  <a:cubicBezTo>
                    <a:pt x="-1852" y="123469"/>
                    <a:pt x="-8247" y="81063"/>
                    <a:pt x="10858" y="47153"/>
                  </a:cubicBezTo>
                  <a:lnTo>
                    <a:pt x="15068" y="40763"/>
                  </a:lnTo>
                  <a:cubicBezTo>
                    <a:pt x="27778" y="18508"/>
                    <a:pt x="49514" y="4730"/>
                    <a:pt x="72839" y="1017"/>
                  </a:cubicBez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5238894" y="2993129"/>
              <a:ext cx="400595" cy="569098"/>
            </a:xfrm>
            <a:custGeom>
              <a:rect b="b" l="l" r="r" t="t"/>
              <a:pathLst>
                <a:path extrusionOk="0" h="569098" w="400595">
                  <a:moveTo>
                    <a:pt x="325797" y="858"/>
                  </a:moveTo>
                  <a:cubicBezTo>
                    <a:pt x="349376" y="4303"/>
                    <a:pt x="371623" y="18079"/>
                    <a:pt x="385371" y="41401"/>
                  </a:cubicBezTo>
                  <a:lnTo>
                    <a:pt x="389620" y="47765"/>
                  </a:lnTo>
                  <a:cubicBezTo>
                    <a:pt x="408700" y="81682"/>
                    <a:pt x="402367" y="124059"/>
                    <a:pt x="374789" y="149443"/>
                  </a:cubicBezTo>
                  <a:cubicBezTo>
                    <a:pt x="351461" y="170704"/>
                    <a:pt x="332381" y="191893"/>
                    <a:pt x="311217" y="215179"/>
                  </a:cubicBezTo>
                  <a:cubicBezTo>
                    <a:pt x="243396" y="297837"/>
                    <a:pt x="194654" y="397418"/>
                    <a:pt x="169161" y="505532"/>
                  </a:cubicBezTo>
                  <a:cubicBezTo>
                    <a:pt x="160743" y="543715"/>
                    <a:pt x="128917" y="569098"/>
                    <a:pt x="90757" y="569098"/>
                  </a:cubicBezTo>
                  <a:lnTo>
                    <a:pt x="82260" y="569098"/>
                  </a:lnTo>
                  <a:cubicBezTo>
                    <a:pt x="29269" y="569098"/>
                    <a:pt x="-8810" y="520357"/>
                    <a:pt x="1772" y="469518"/>
                  </a:cubicBezTo>
                  <a:cubicBezTo>
                    <a:pt x="39932" y="295740"/>
                    <a:pt x="131081" y="140982"/>
                    <a:pt x="258226" y="22309"/>
                  </a:cubicBezTo>
                  <a:cubicBezTo>
                    <a:pt x="277306" y="4302"/>
                    <a:pt x="302218" y="-2586"/>
                    <a:pt x="325797" y="858"/>
                  </a:cubicBezTo>
                  <a:close/>
                </a:path>
              </a:pathLst>
            </a:custGeom>
            <a:solidFill>
              <a:srgbClr val="401B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3922333" y="3752547"/>
              <a:ext cx="1179303" cy="1547654"/>
            </a:xfrm>
            <a:custGeom>
              <a:rect b="b" l="l" r="r" t="t"/>
              <a:pathLst>
                <a:path extrusionOk="0" h="1547654" w="1179303">
                  <a:moveTo>
                    <a:pt x="275541" y="0"/>
                  </a:moveTo>
                  <a:lnTo>
                    <a:pt x="324284" y="0"/>
                  </a:lnTo>
                  <a:cubicBezTo>
                    <a:pt x="366693" y="0"/>
                    <a:pt x="400605" y="31778"/>
                    <a:pt x="404854" y="74172"/>
                  </a:cubicBezTo>
                  <a:cubicBezTo>
                    <a:pt x="451432" y="604061"/>
                    <a:pt x="733306" y="1068228"/>
                    <a:pt x="1144493" y="1358631"/>
                  </a:cubicBezTo>
                  <a:cubicBezTo>
                    <a:pt x="1180569" y="1384053"/>
                    <a:pt x="1189067" y="1428541"/>
                    <a:pt x="1167822" y="1464579"/>
                  </a:cubicBezTo>
                  <a:lnTo>
                    <a:pt x="1144573" y="1506973"/>
                  </a:lnTo>
                  <a:cubicBezTo>
                    <a:pt x="1121244" y="1549368"/>
                    <a:pt x="1066087" y="1559984"/>
                    <a:pt x="1025843" y="1532395"/>
                  </a:cubicBezTo>
                  <a:cubicBezTo>
                    <a:pt x="866867" y="1420091"/>
                    <a:pt x="724888" y="1284459"/>
                    <a:pt x="606158" y="1131855"/>
                  </a:cubicBezTo>
                  <a:cubicBezTo>
                    <a:pt x="548917" y="1225093"/>
                    <a:pt x="445098" y="1286554"/>
                    <a:pt x="328533" y="1286554"/>
                  </a:cubicBezTo>
                  <a:cubicBezTo>
                    <a:pt x="148393" y="1286554"/>
                    <a:pt x="0" y="1140305"/>
                    <a:pt x="0" y="958018"/>
                  </a:cubicBezTo>
                  <a:cubicBezTo>
                    <a:pt x="0" y="779992"/>
                    <a:pt x="144144" y="633744"/>
                    <a:pt x="322199" y="631649"/>
                  </a:cubicBezTo>
                  <a:cubicBezTo>
                    <a:pt x="256461" y="459907"/>
                    <a:pt x="211967" y="277692"/>
                    <a:pt x="194971" y="89049"/>
                  </a:cubicBezTo>
                  <a:cubicBezTo>
                    <a:pt x="190722" y="40300"/>
                    <a:pt x="228883" y="0"/>
                    <a:pt x="275541" y="0"/>
                  </a:cubicBezTo>
                  <a:close/>
                </a:path>
              </a:pathLst>
            </a:custGeom>
            <a:solidFill>
              <a:srgbClr val="3A5C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6515743" y="3752550"/>
              <a:ext cx="408401" cy="576109"/>
            </a:xfrm>
            <a:custGeom>
              <a:rect b="b" l="l" r="r" t="t"/>
              <a:pathLst>
                <a:path extrusionOk="0" h="576109" w="408401">
                  <a:moveTo>
                    <a:pt x="317589" y="0"/>
                  </a:moveTo>
                  <a:lnTo>
                    <a:pt x="326120" y="0"/>
                  </a:lnTo>
                  <a:cubicBezTo>
                    <a:pt x="379094" y="2103"/>
                    <a:pt x="417199" y="48730"/>
                    <a:pt x="406637" y="99636"/>
                  </a:cubicBezTo>
                  <a:cubicBezTo>
                    <a:pt x="368531" y="277660"/>
                    <a:pt x="273147" y="436612"/>
                    <a:pt x="139576" y="555319"/>
                  </a:cubicBezTo>
                  <a:cubicBezTo>
                    <a:pt x="101471" y="589256"/>
                    <a:pt x="39966" y="580772"/>
                    <a:pt x="14536" y="536248"/>
                  </a:cubicBezTo>
                  <a:lnTo>
                    <a:pt x="10311" y="529866"/>
                  </a:lnTo>
                  <a:cubicBezTo>
                    <a:pt x="-8782" y="496002"/>
                    <a:pt x="-333" y="453581"/>
                    <a:pt x="27210" y="428128"/>
                  </a:cubicBezTo>
                  <a:cubicBezTo>
                    <a:pt x="35741" y="419644"/>
                    <a:pt x="44191" y="413335"/>
                    <a:pt x="52641" y="404851"/>
                  </a:cubicBezTo>
                  <a:cubicBezTo>
                    <a:pt x="143801" y="313700"/>
                    <a:pt x="209530" y="197096"/>
                    <a:pt x="239185" y="65699"/>
                  </a:cubicBezTo>
                  <a:cubicBezTo>
                    <a:pt x="247635" y="27556"/>
                    <a:pt x="279484" y="0"/>
                    <a:pt x="317589" y="0"/>
                  </a:cubicBezTo>
                  <a:close/>
                </a:path>
              </a:pathLst>
            </a:custGeom>
            <a:solidFill>
              <a:srgbClr val="7D9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7054298" y="3752547"/>
              <a:ext cx="1199990" cy="1554008"/>
            </a:xfrm>
            <a:custGeom>
              <a:rect b="b" l="l" r="r" t="t"/>
              <a:pathLst>
                <a:path extrusionOk="0" h="1554008" w="1199990">
                  <a:moveTo>
                    <a:pt x="862975" y="0"/>
                  </a:moveTo>
                  <a:lnTo>
                    <a:pt x="911724" y="0"/>
                  </a:lnTo>
                  <a:cubicBezTo>
                    <a:pt x="958360" y="0"/>
                    <a:pt x="996546" y="42421"/>
                    <a:pt x="992240" y="89048"/>
                  </a:cubicBezTo>
                  <a:cubicBezTo>
                    <a:pt x="975340" y="279763"/>
                    <a:pt x="930817" y="462065"/>
                    <a:pt x="865087" y="633708"/>
                  </a:cubicBezTo>
                  <a:cubicBezTo>
                    <a:pt x="867200" y="633708"/>
                    <a:pt x="869312" y="633708"/>
                    <a:pt x="871425" y="633708"/>
                  </a:cubicBezTo>
                  <a:cubicBezTo>
                    <a:pt x="1051632" y="633708"/>
                    <a:pt x="1197878" y="779970"/>
                    <a:pt x="1199990" y="957994"/>
                  </a:cubicBezTo>
                  <a:cubicBezTo>
                    <a:pt x="1199990" y="1140297"/>
                    <a:pt x="1051632" y="1286559"/>
                    <a:pt x="871506" y="1286559"/>
                  </a:cubicBezTo>
                  <a:cubicBezTo>
                    <a:pt x="750691" y="1286559"/>
                    <a:pt x="644663" y="1220861"/>
                    <a:pt x="587464" y="1123328"/>
                  </a:cubicBezTo>
                  <a:cubicBezTo>
                    <a:pt x="462424" y="1282281"/>
                    <a:pt x="316179" y="1422162"/>
                    <a:pt x="150840" y="1538766"/>
                  </a:cubicBezTo>
                  <a:cubicBezTo>
                    <a:pt x="112734" y="1566322"/>
                    <a:pt x="57567" y="1555735"/>
                    <a:pt x="34249" y="1513313"/>
                  </a:cubicBezTo>
                  <a:lnTo>
                    <a:pt x="10931" y="1470965"/>
                  </a:lnTo>
                  <a:cubicBezTo>
                    <a:pt x="-10274" y="1434925"/>
                    <a:pt x="369" y="1388298"/>
                    <a:pt x="34249" y="1364948"/>
                  </a:cubicBezTo>
                  <a:cubicBezTo>
                    <a:pt x="449668" y="1074598"/>
                    <a:pt x="735822" y="608328"/>
                    <a:pt x="782459" y="74183"/>
                  </a:cubicBezTo>
                  <a:cubicBezTo>
                    <a:pt x="786684" y="31762"/>
                    <a:pt x="820564" y="0"/>
                    <a:pt x="862975" y="0"/>
                  </a:cubicBezTo>
                  <a:close/>
                </a:path>
              </a:pathLst>
            </a:custGeom>
            <a:solidFill>
              <a:srgbClr val="A2B96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239740" y="3752550"/>
              <a:ext cx="399037" cy="569192"/>
            </a:xfrm>
            <a:custGeom>
              <a:rect b="b" l="l" r="r" t="t"/>
              <a:pathLst>
                <a:path extrusionOk="0" h="569192" w="399037">
                  <a:moveTo>
                    <a:pt x="82340" y="0"/>
                  </a:moveTo>
                  <a:lnTo>
                    <a:pt x="90838" y="0"/>
                  </a:lnTo>
                  <a:cubicBezTo>
                    <a:pt x="128998" y="0"/>
                    <a:pt x="160745" y="27588"/>
                    <a:pt x="169243" y="65721"/>
                  </a:cubicBezTo>
                  <a:cubicBezTo>
                    <a:pt x="186159" y="137798"/>
                    <a:pt x="213737" y="205614"/>
                    <a:pt x="249813" y="267075"/>
                  </a:cubicBezTo>
                  <a:cubicBezTo>
                    <a:pt x="283724" y="322180"/>
                    <a:pt x="323969" y="375190"/>
                    <a:pt x="372712" y="419679"/>
                  </a:cubicBezTo>
                  <a:cubicBezTo>
                    <a:pt x="400290" y="445101"/>
                    <a:pt x="406623" y="487495"/>
                    <a:pt x="389708" y="521439"/>
                  </a:cubicBezTo>
                  <a:lnTo>
                    <a:pt x="385459" y="527794"/>
                  </a:lnTo>
                  <a:cubicBezTo>
                    <a:pt x="357880" y="574449"/>
                    <a:pt x="296391" y="582899"/>
                    <a:pt x="258230" y="546861"/>
                  </a:cubicBezTo>
                  <a:cubicBezTo>
                    <a:pt x="131082" y="428201"/>
                    <a:pt x="39930" y="273430"/>
                    <a:pt x="1770" y="99665"/>
                  </a:cubicBezTo>
                  <a:cubicBezTo>
                    <a:pt x="-8812" y="48749"/>
                    <a:pt x="29348" y="0"/>
                    <a:pt x="82340" y="0"/>
                  </a:cubicBezTo>
                  <a:close/>
                </a:path>
              </a:pathLst>
            </a:custGeom>
            <a:solidFill>
              <a:srgbClr val="2B45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5779506" y="4319956"/>
              <a:ext cx="632989" cy="209675"/>
            </a:xfrm>
            <a:custGeom>
              <a:rect b="b" l="l" r="r" t="t"/>
              <a:pathLst>
                <a:path extrusionOk="0" h="209675" w="632989">
                  <a:moveTo>
                    <a:pt x="79647" y="7"/>
                  </a:moveTo>
                  <a:cubicBezTo>
                    <a:pt x="87067" y="106"/>
                    <a:pt x="94624" y="1428"/>
                    <a:pt x="102057" y="4073"/>
                  </a:cubicBezTo>
                  <a:cubicBezTo>
                    <a:pt x="171956" y="27399"/>
                    <a:pt x="246161" y="40145"/>
                    <a:pt x="322436" y="40145"/>
                  </a:cubicBezTo>
                  <a:cubicBezTo>
                    <a:pt x="392418" y="40145"/>
                    <a:pt x="460246" y="29482"/>
                    <a:pt x="521697" y="10488"/>
                  </a:cubicBezTo>
                  <a:cubicBezTo>
                    <a:pt x="559876" y="-175"/>
                    <a:pt x="600125" y="14653"/>
                    <a:pt x="621327" y="48559"/>
                  </a:cubicBezTo>
                  <a:cubicBezTo>
                    <a:pt x="648905" y="95211"/>
                    <a:pt x="625550" y="156692"/>
                    <a:pt x="572547" y="171520"/>
                  </a:cubicBezTo>
                  <a:cubicBezTo>
                    <a:pt x="492048" y="196929"/>
                    <a:pt x="409395" y="209675"/>
                    <a:pt x="320366" y="209675"/>
                  </a:cubicBezTo>
                  <a:cubicBezTo>
                    <a:pt x="227113" y="209675"/>
                    <a:pt x="138083" y="194846"/>
                    <a:pt x="53277" y="167272"/>
                  </a:cubicBezTo>
                  <a:cubicBezTo>
                    <a:pt x="6651" y="150360"/>
                    <a:pt x="-14551" y="93128"/>
                    <a:pt x="10875" y="48559"/>
                  </a:cubicBezTo>
                  <a:lnTo>
                    <a:pt x="23629" y="29482"/>
                  </a:lnTo>
                  <a:cubicBezTo>
                    <a:pt x="36362" y="10425"/>
                    <a:pt x="57388" y="-290"/>
                    <a:pt x="79647" y="7"/>
                  </a:cubicBez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5214785" y="5240221"/>
              <a:ext cx="1762431" cy="847621"/>
            </a:xfrm>
            <a:custGeom>
              <a:rect b="b" l="l" r="r" t="t"/>
              <a:pathLst>
                <a:path extrusionOk="0" h="847621" w="1762431">
                  <a:moveTo>
                    <a:pt x="110196" y="187"/>
                  </a:moveTo>
                  <a:cubicBezTo>
                    <a:pt x="120559" y="884"/>
                    <a:pt x="131020" y="3534"/>
                    <a:pt x="141082" y="8303"/>
                  </a:cubicBezTo>
                  <a:cubicBezTo>
                    <a:pt x="367921" y="114270"/>
                    <a:pt x="620102" y="173668"/>
                    <a:pt x="887191" y="173668"/>
                  </a:cubicBezTo>
                  <a:cubicBezTo>
                    <a:pt x="1149972" y="173668"/>
                    <a:pt x="1398013" y="116436"/>
                    <a:pt x="1622615" y="12552"/>
                  </a:cubicBezTo>
                  <a:cubicBezTo>
                    <a:pt x="1662948" y="-6525"/>
                    <a:pt x="1709574" y="8303"/>
                    <a:pt x="1730776" y="46458"/>
                  </a:cubicBezTo>
                  <a:lnTo>
                    <a:pt x="1751894" y="82530"/>
                  </a:lnTo>
                  <a:cubicBezTo>
                    <a:pt x="1775249" y="127016"/>
                    <a:pt x="1758271" y="182082"/>
                    <a:pt x="1715868" y="203325"/>
                  </a:cubicBezTo>
                  <a:cubicBezTo>
                    <a:pt x="1548410" y="279634"/>
                    <a:pt x="1370434" y="334700"/>
                    <a:pt x="1181774" y="362275"/>
                  </a:cubicBezTo>
                  <a:cubicBezTo>
                    <a:pt x="1207200" y="408927"/>
                    <a:pt x="1222024" y="461910"/>
                    <a:pt x="1222024" y="519142"/>
                  </a:cubicBezTo>
                  <a:cubicBezTo>
                    <a:pt x="1222024" y="701417"/>
                    <a:pt x="1073697" y="847621"/>
                    <a:pt x="893568" y="847621"/>
                  </a:cubicBezTo>
                  <a:cubicBezTo>
                    <a:pt x="711285" y="847621"/>
                    <a:pt x="565028" y="699251"/>
                    <a:pt x="565028" y="519142"/>
                  </a:cubicBezTo>
                  <a:cubicBezTo>
                    <a:pt x="565028" y="461910"/>
                    <a:pt x="579853" y="408927"/>
                    <a:pt x="605278" y="362275"/>
                  </a:cubicBezTo>
                  <a:cubicBezTo>
                    <a:pt x="410241" y="334700"/>
                    <a:pt x="223735" y="277468"/>
                    <a:pt x="49982" y="196910"/>
                  </a:cubicBezTo>
                  <a:cubicBezTo>
                    <a:pt x="3356" y="175750"/>
                    <a:pt x="-13622" y="120601"/>
                    <a:pt x="11803" y="78281"/>
                  </a:cubicBezTo>
                  <a:lnTo>
                    <a:pt x="33005" y="42209"/>
                  </a:lnTo>
                  <a:cubicBezTo>
                    <a:pt x="48906" y="13594"/>
                    <a:pt x="79109" y="-1901"/>
                    <a:pt x="110196" y="187"/>
                  </a:cubicBezTo>
                  <a:close/>
                </a:path>
              </a:pathLst>
            </a:custGeom>
            <a:solidFill>
              <a:srgbClr val="4CC1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 txBox="1"/>
            <p:nvPr/>
          </p:nvSpPr>
          <p:spPr>
            <a:xfrm>
              <a:off x="5815925" y="1209159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39" name="Google Shape;439;p25"/>
            <p:cNvSpPr txBox="1"/>
            <p:nvPr/>
          </p:nvSpPr>
          <p:spPr>
            <a:xfrm>
              <a:off x="7674175" y="2298142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40" name="Google Shape;440;p25"/>
            <p:cNvSpPr txBox="1"/>
            <p:nvPr/>
          </p:nvSpPr>
          <p:spPr>
            <a:xfrm>
              <a:off x="7636614" y="4473182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41" name="Google Shape;441;p25"/>
            <p:cNvSpPr txBox="1"/>
            <p:nvPr/>
          </p:nvSpPr>
          <p:spPr>
            <a:xfrm>
              <a:off x="5815925" y="5582879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442" name="Google Shape;442;p25"/>
            <p:cNvSpPr txBox="1"/>
            <p:nvPr/>
          </p:nvSpPr>
          <p:spPr>
            <a:xfrm>
              <a:off x="3959905" y="4473182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43" name="Google Shape;443;p25"/>
            <p:cNvSpPr txBox="1"/>
            <p:nvPr/>
          </p:nvSpPr>
          <p:spPr>
            <a:xfrm>
              <a:off x="3922352" y="2298156"/>
              <a:ext cx="5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  <p:grpSp>
        <p:nvGrpSpPr>
          <p:cNvPr id="444" name="Google Shape;444;p25"/>
          <p:cNvGrpSpPr/>
          <p:nvPr/>
        </p:nvGrpSpPr>
        <p:grpSpPr>
          <a:xfrm>
            <a:off x="6578345" y="2456697"/>
            <a:ext cx="2073505" cy="926074"/>
            <a:chOff x="8921977" y="1466725"/>
            <a:chExt cx="2926200" cy="1290156"/>
          </a:xfrm>
        </p:grpSpPr>
        <p:sp>
          <p:nvSpPr>
            <p:cNvPr id="445" name="Google Shape;445;p25"/>
            <p:cNvSpPr txBox="1"/>
            <p:nvPr/>
          </p:nvSpPr>
          <p:spPr>
            <a:xfrm>
              <a:off x="8921977" y="1466725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C13018"/>
                  </a:solidFill>
                  <a:latin typeface="Calibri"/>
                  <a:ea typeface="Calibri"/>
                  <a:cs typeface="Calibri"/>
                  <a:sym typeface="Calibri"/>
                </a:rPr>
                <a:t>Custom Queries</a:t>
              </a:r>
              <a:endParaRPr/>
            </a:p>
          </p:txBody>
        </p:sp>
        <p:sp>
          <p:nvSpPr>
            <p:cNvPr id="446" name="Google Shape;446;p25"/>
            <p:cNvSpPr txBox="1"/>
            <p:nvPr/>
          </p:nvSpPr>
          <p:spPr>
            <a:xfrm>
              <a:off x="8921977" y="1925881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Implement custom queries instead of </a:t>
              </a: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combining</a:t>
              </a: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same derived query</a:t>
              </a:r>
              <a:endParaRPr/>
            </a:p>
          </p:txBody>
        </p:sp>
      </p:grpSp>
      <p:grpSp>
        <p:nvGrpSpPr>
          <p:cNvPr id="447" name="Google Shape;447;p25"/>
          <p:cNvGrpSpPr/>
          <p:nvPr/>
        </p:nvGrpSpPr>
        <p:grpSpPr>
          <a:xfrm>
            <a:off x="6578345" y="3680692"/>
            <a:ext cx="2073505" cy="926074"/>
            <a:chOff x="8921977" y="4073386"/>
            <a:chExt cx="2926200" cy="1290156"/>
          </a:xfrm>
        </p:grpSpPr>
        <p:sp>
          <p:nvSpPr>
            <p:cNvPr id="448" name="Google Shape;448;p25"/>
            <p:cNvSpPr txBox="1"/>
            <p:nvPr/>
          </p:nvSpPr>
          <p:spPr>
            <a:xfrm>
              <a:off x="8921977" y="4073386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Food groups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8921977" y="4532542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Add food groups to ingredients to categorise and choose relevant recipes </a:t>
              </a:r>
              <a:endParaRPr/>
            </a:p>
          </p:txBody>
        </p:sp>
      </p:grpSp>
      <p:grpSp>
        <p:nvGrpSpPr>
          <p:cNvPr id="450" name="Google Shape;450;p25"/>
          <p:cNvGrpSpPr/>
          <p:nvPr/>
        </p:nvGrpSpPr>
        <p:grpSpPr>
          <a:xfrm>
            <a:off x="492150" y="2456798"/>
            <a:ext cx="2073505" cy="926074"/>
            <a:chOff x="332936" y="2627766"/>
            <a:chExt cx="2926200" cy="1290156"/>
          </a:xfrm>
        </p:grpSpPr>
        <p:sp>
          <p:nvSpPr>
            <p:cNvPr id="451" name="Google Shape;451;p25"/>
            <p:cNvSpPr txBox="1"/>
            <p:nvPr/>
          </p:nvSpPr>
          <p:spPr>
            <a:xfrm>
              <a:off x="332936" y="2627766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B4563"/>
                  </a:solidFill>
                  <a:latin typeface="Calibri"/>
                  <a:ea typeface="Calibri"/>
                  <a:cs typeface="Calibri"/>
                  <a:sym typeface="Calibri"/>
                </a:rPr>
                <a:t>Diet Plan</a:t>
              </a:r>
              <a:endParaRPr/>
            </a:p>
          </p:txBody>
        </p:sp>
        <p:sp>
          <p:nvSpPr>
            <p:cNvPr id="452" name="Google Shape;452;p25"/>
            <p:cNvSpPr txBox="1"/>
            <p:nvPr/>
          </p:nvSpPr>
          <p:spPr>
            <a:xfrm>
              <a:off x="332936" y="3086922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Let user specify if they aim to gain or lose weight and return tailored recipes</a:t>
              </a:r>
              <a:endParaRPr/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492150" y="3680742"/>
            <a:ext cx="2073505" cy="926074"/>
            <a:chOff x="332936" y="4652338"/>
            <a:chExt cx="2926200" cy="1290156"/>
          </a:xfrm>
        </p:grpSpPr>
        <p:sp>
          <p:nvSpPr>
            <p:cNvPr id="454" name="Google Shape;454;p25"/>
            <p:cNvSpPr txBox="1"/>
            <p:nvPr/>
          </p:nvSpPr>
          <p:spPr>
            <a:xfrm>
              <a:off x="332936" y="4652338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13A1D8"/>
                  </a:solidFill>
                  <a:latin typeface="Calibri"/>
                  <a:ea typeface="Calibri"/>
                  <a:cs typeface="Calibri"/>
                  <a:sym typeface="Calibri"/>
                </a:rPr>
                <a:t>User</a:t>
              </a:r>
              <a:r>
                <a:rPr b="1" lang="en" sz="2400">
                  <a:solidFill>
                    <a:srgbClr val="13A1D8"/>
                  </a:solidFill>
                  <a:latin typeface="Calibri"/>
                  <a:ea typeface="Calibri"/>
                  <a:cs typeface="Calibri"/>
                  <a:sym typeface="Calibri"/>
                </a:rPr>
                <a:t>  favourites</a:t>
              </a:r>
              <a:endParaRPr/>
            </a:p>
          </p:txBody>
        </p:sp>
        <p:sp>
          <p:nvSpPr>
            <p:cNvPr id="455" name="Google Shape;455;p25"/>
            <p:cNvSpPr txBox="1"/>
            <p:nvPr/>
          </p:nvSpPr>
          <p:spPr>
            <a:xfrm>
              <a:off x="332936" y="5111494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Utilise users list of favourite recipes to recommend similar recipe</a:t>
              </a:r>
              <a:endParaRPr/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6578345" y="1232928"/>
            <a:ext cx="2073505" cy="926074"/>
            <a:chOff x="8921977" y="1466725"/>
            <a:chExt cx="2926200" cy="1290156"/>
          </a:xfrm>
        </p:grpSpPr>
        <p:sp>
          <p:nvSpPr>
            <p:cNvPr id="457" name="Google Shape;457;p25"/>
            <p:cNvSpPr txBox="1"/>
            <p:nvPr/>
          </p:nvSpPr>
          <p:spPr>
            <a:xfrm>
              <a:off x="8921977" y="1466725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A57600"/>
                  </a:solidFill>
                  <a:latin typeface="Calibri"/>
                  <a:ea typeface="Calibri"/>
                  <a:cs typeface="Calibri"/>
                  <a:sym typeface="Calibri"/>
                </a:rPr>
                <a:t>TDD</a:t>
              </a:r>
              <a:endParaRPr/>
            </a:p>
          </p:txBody>
        </p:sp>
        <p:sp>
          <p:nvSpPr>
            <p:cNvPr id="458" name="Google Shape;458;p25"/>
            <p:cNvSpPr txBox="1"/>
            <p:nvPr/>
          </p:nvSpPr>
          <p:spPr>
            <a:xfrm>
              <a:off x="8921977" y="1925881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Use</a:t>
              </a: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TDD whilst writing logic to eliminate need for exhaustive Postman testing</a:t>
              </a:r>
              <a:endParaRPr/>
            </a:p>
          </p:txBody>
        </p:sp>
      </p:grpSp>
      <p:grpSp>
        <p:nvGrpSpPr>
          <p:cNvPr id="459" name="Google Shape;459;p25"/>
          <p:cNvGrpSpPr/>
          <p:nvPr/>
        </p:nvGrpSpPr>
        <p:grpSpPr>
          <a:xfrm>
            <a:off x="492150" y="1233029"/>
            <a:ext cx="2073505" cy="926074"/>
            <a:chOff x="332936" y="2627766"/>
            <a:chExt cx="2926200" cy="1290156"/>
          </a:xfrm>
        </p:grpSpPr>
        <p:sp>
          <p:nvSpPr>
            <p:cNvPr id="460" name="Google Shape;460;p25"/>
            <p:cNvSpPr txBox="1"/>
            <p:nvPr/>
          </p:nvSpPr>
          <p:spPr>
            <a:xfrm>
              <a:off x="332936" y="2627766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Authentication</a:t>
              </a:r>
              <a:endParaRPr/>
            </a:p>
          </p:txBody>
        </p:sp>
        <p:sp>
          <p:nvSpPr>
            <p:cNvPr id="461" name="Google Shape;461;p25"/>
            <p:cNvSpPr txBox="1"/>
            <p:nvPr/>
          </p:nvSpPr>
          <p:spPr>
            <a:xfrm>
              <a:off x="332936" y="3086922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Add authentication so only user with the correct username and password can access  account</a:t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503" y="2335626"/>
            <a:ext cx="421100" cy="42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0" y="3178175"/>
            <a:ext cx="517350" cy="5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450" y="3695525"/>
            <a:ext cx="421100" cy="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3725" y="3226304"/>
            <a:ext cx="421100" cy="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625" y="2201538"/>
            <a:ext cx="421100" cy="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325" y="1759125"/>
            <a:ext cx="517350" cy="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 txBox="1"/>
          <p:nvPr>
            <p:ph type="title"/>
          </p:nvPr>
        </p:nvSpPr>
        <p:spPr>
          <a:xfrm>
            <a:off x="666325" y="1581975"/>
            <a:ext cx="2934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 for listening!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26"/>
          <p:cNvSpPr txBox="1"/>
          <p:nvPr>
            <p:ph idx="1" type="body"/>
          </p:nvPr>
        </p:nvSpPr>
        <p:spPr>
          <a:xfrm>
            <a:off x="732625" y="2993975"/>
            <a:ext cx="28014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n" sz="2825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Do you have any questions?</a:t>
            </a:r>
            <a:endParaRPr b="1" sz="2825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684325" y="171775"/>
            <a:ext cx="18390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286" name="Google Shape;286;p14"/>
          <p:cNvGrpSpPr/>
          <p:nvPr/>
        </p:nvGrpSpPr>
        <p:grpSpPr>
          <a:xfrm>
            <a:off x="549275" y="1065175"/>
            <a:ext cx="3986700" cy="503100"/>
            <a:chOff x="1432700" y="1065175"/>
            <a:chExt cx="3986700" cy="503100"/>
          </a:xfrm>
        </p:grpSpPr>
        <p:grpSp>
          <p:nvGrpSpPr>
            <p:cNvPr id="287" name="Google Shape;287;p14"/>
            <p:cNvGrpSpPr/>
            <p:nvPr/>
          </p:nvGrpSpPr>
          <p:grpSpPr>
            <a:xfrm>
              <a:off x="1432700" y="1069975"/>
              <a:ext cx="3986700" cy="498300"/>
              <a:chOff x="4137925" y="729700"/>
              <a:chExt cx="3986700" cy="498300"/>
            </a:xfrm>
          </p:grpSpPr>
          <p:sp>
            <p:nvSpPr>
              <p:cNvPr id="288" name="Google Shape;288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F1C23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0" name="Google Shape;290;p14"/>
            <p:cNvSpPr txBox="1"/>
            <p:nvPr/>
          </p:nvSpPr>
          <p:spPr>
            <a:xfrm>
              <a:off x="2087312" y="1065175"/>
              <a:ext cx="2895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Our Approach</a:t>
              </a:r>
              <a:endParaRPr sz="17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549275" y="1714163"/>
            <a:ext cx="3986700" cy="503100"/>
            <a:chOff x="1630900" y="1751500"/>
            <a:chExt cx="3986700" cy="503100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1630900" y="1756300"/>
              <a:ext cx="3986700" cy="498300"/>
              <a:chOff x="4137925" y="729700"/>
              <a:chExt cx="3986700" cy="498300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" name="Google Shape;295;p14"/>
            <p:cNvSpPr txBox="1"/>
            <p:nvPr/>
          </p:nvSpPr>
          <p:spPr>
            <a:xfrm>
              <a:off x="2285512" y="1751500"/>
              <a:ext cx="312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What Does O</a:t>
              </a: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u</a:t>
              </a: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r API Do?</a:t>
              </a:r>
              <a:endParaRPr sz="17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549275" y="2363163"/>
            <a:ext cx="3986700" cy="503100"/>
            <a:chOff x="1943700" y="2437825"/>
            <a:chExt cx="3986700" cy="503100"/>
          </a:xfrm>
        </p:grpSpPr>
        <p:grpSp>
          <p:nvGrpSpPr>
            <p:cNvPr id="297" name="Google Shape;297;p14"/>
            <p:cNvGrpSpPr/>
            <p:nvPr/>
          </p:nvGrpSpPr>
          <p:grpSpPr>
            <a:xfrm>
              <a:off x="1943700" y="2442625"/>
              <a:ext cx="3986700" cy="498300"/>
              <a:chOff x="4137925" y="729700"/>
              <a:chExt cx="3986700" cy="498300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CC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" name="Google Shape;300;p14"/>
            <p:cNvSpPr txBox="1"/>
            <p:nvPr/>
          </p:nvSpPr>
          <p:spPr>
            <a:xfrm>
              <a:off x="2598312" y="2437825"/>
              <a:ext cx="312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Postman Request Demo</a:t>
              </a:r>
              <a:endParaRPr sz="17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01" name="Google Shape;301;p14"/>
          <p:cNvGrpSpPr/>
          <p:nvPr/>
        </p:nvGrpSpPr>
        <p:grpSpPr>
          <a:xfrm>
            <a:off x="549275" y="3012163"/>
            <a:ext cx="3986700" cy="503100"/>
            <a:chOff x="2256500" y="3124150"/>
            <a:chExt cx="3986700" cy="503100"/>
          </a:xfrm>
        </p:grpSpPr>
        <p:grpSp>
          <p:nvGrpSpPr>
            <p:cNvPr id="302" name="Google Shape;302;p14"/>
            <p:cNvGrpSpPr/>
            <p:nvPr/>
          </p:nvGrpSpPr>
          <p:grpSpPr>
            <a:xfrm>
              <a:off x="2256500" y="3128950"/>
              <a:ext cx="3986700" cy="498300"/>
              <a:chOff x="4137925" y="729700"/>
              <a:chExt cx="3986700" cy="498300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674E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14"/>
            <p:cNvSpPr txBox="1"/>
            <p:nvPr/>
          </p:nvSpPr>
          <p:spPr>
            <a:xfrm>
              <a:off x="2911112" y="3124150"/>
              <a:ext cx="312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Our Code</a:t>
              </a:r>
              <a:endParaRPr sz="17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06" name="Google Shape;306;p14"/>
          <p:cNvGrpSpPr/>
          <p:nvPr/>
        </p:nvGrpSpPr>
        <p:grpSpPr>
          <a:xfrm>
            <a:off x="549275" y="3661163"/>
            <a:ext cx="4487419" cy="503100"/>
            <a:chOff x="2569300" y="3810475"/>
            <a:chExt cx="4487419" cy="503100"/>
          </a:xfrm>
        </p:grpSpPr>
        <p:grpSp>
          <p:nvGrpSpPr>
            <p:cNvPr id="307" name="Google Shape;307;p14"/>
            <p:cNvGrpSpPr/>
            <p:nvPr/>
          </p:nvGrpSpPr>
          <p:grpSpPr>
            <a:xfrm>
              <a:off x="2569300" y="3815275"/>
              <a:ext cx="3986700" cy="498300"/>
              <a:chOff x="4137925" y="729700"/>
              <a:chExt cx="3986700" cy="498300"/>
            </a:xfrm>
          </p:grpSpPr>
          <p:sp>
            <p:nvSpPr>
              <p:cNvPr id="308" name="Google Shape;308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" name="Google Shape;310;p14"/>
            <p:cNvSpPr txBox="1"/>
            <p:nvPr/>
          </p:nvSpPr>
          <p:spPr>
            <a:xfrm>
              <a:off x="3223919" y="3810475"/>
              <a:ext cx="383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Improvements &amp; Development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1" name="Google Shape;311;p14"/>
          <p:cNvGrpSpPr/>
          <p:nvPr/>
        </p:nvGrpSpPr>
        <p:grpSpPr>
          <a:xfrm>
            <a:off x="549275" y="4310171"/>
            <a:ext cx="4487419" cy="503100"/>
            <a:chOff x="2896600" y="4496796"/>
            <a:chExt cx="4487419" cy="503100"/>
          </a:xfrm>
        </p:grpSpPr>
        <p:grpSp>
          <p:nvGrpSpPr>
            <p:cNvPr id="312" name="Google Shape;312;p14"/>
            <p:cNvGrpSpPr/>
            <p:nvPr/>
          </p:nvGrpSpPr>
          <p:grpSpPr>
            <a:xfrm>
              <a:off x="2896600" y="4501596"/>
              <a:ext cx="3986700" cy="498300"/>
              <a:chOff x="4137925" y="729700"/>
              <a:chExt cx="3986700" cy="498300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4137925" y="729700"/>
                <a:ext cx="3986700" cy="498300"/>
              </a:xfrm>
              <a:prstGeom prst="roundRect">
                <a:avLst>
                  <a:gd fmla="val 16667" name="adj"/>
                </a:avLst>
              </a:pr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4137925" y="729700"/>
                <a:ext cx="496500" cy="498300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4"/>
            <p:cNvSpPr txBox="1"/>
            <p:nvPr/>
          </p:nvSpPr>
          <p:spPr>
            <a:xfrm>
              <a:off x="3551219" y="4496796"/>
              <a:ext cx="3832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Reflection</a:t>
              </a:r>
              <a:r>
                <a:rPr lang="en" sz="1700">
                  <a:latin typeface="Nunito"/>
                  <a:ea typeface="Nunito"/>
                  <a:cs typeface="Nunito"/>
                  <a:sym typeface="Nunito"/>
                </a:rPr>
                <a:t> &amp; Conclusion</a:t>
              </a:r>
              <a:endParaRPr sz="17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/>
          <p:nvPr/>
        </p:nvSpPr>
        <p:spPr>
          <a:xfrm flipH="1">
            <a:off x="4721100" y="0"/>
            <a:ext cx="4422900" cy="51435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5"/>
          <p:cNvSpPr txBox="1"/>
          <p:nvPr>
            <p:ph type="title"/>
          </p:nvPr>
        </p:nvSpPr>
        <p:spPr>
          <a:xfrm>
            <a:off x="1545050" y="89825"/>
            <a:ext cx="7104600" cy="7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Approach </a:t>
            </a:r>
            <a:endParaRPr b="0" sz="2800"/>
          </a:p>
        </p:txBody>
      </p:sp>
      <p:pic>
        <p:nvPicPr>
          <p:cNvPr id="322" name="Google Shape;3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450" y="1859850"/>
            <a:ext cx="4022549" cy="21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5"/>
          <p:cNvSpPr txBox="1"/>
          <p:nvPr/>
        </p:nvSpPr>
        <p:spPr>
          <a:xfrm>
            <a:off x="149100" y="1141502"/>
            <a:ext cx="44229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❖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the team did: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Continuous collaboration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Member progress updates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Sort MVP + Extensions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Regular code testing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5"/>
          <p:cNvSpPr txBox="1"/>
          <p:nvPr/>
        </p:nvSpPr>
        <p:spPr>
          <a:xfrm>
            <a:off x="6011025" y="1141488"/>
            <a:ext cx="22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Agile Methodology</a:t>
            </a:r>
            <a:endParaRPr b="1" i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149100" y="3055585"/>
            <a:ext cx="4422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❖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</a:t>
            </a: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the team benefited: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Improved agility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Increased alignment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Reduced risk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Improved team spirit!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/>
          <p:nvPr/>
        </p:nvSpPr>
        <p:spPr>
          <a:xfrm flipH="1">
            <a:off x="5530800" y="941650"/>
            <a:ext cx="3613200" cy="42018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 txBox="1"/>
          <p:nvPr>
            <p:ph type="title"/>
          </p:nvPr>
        </p:nvSpPr>
        <p:spPr>
          <a:xfrm>
            <a:off x="1545050" y="89825"/>
            <a:ext cx="7104600" cy="7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</a:t>
            </a:r>
            <a:r>
              <a:rPr lang="en" sz="2800"/>
              <a:t>Tools</a:t>
            </a:r>
            <a:endParaRPr b="0" sz="2800"/>
          </a:p>
        </p:txBody>
      </p:sp>
      <p:sp>
        <p:nvSpPr>
          <p:cNvPr id="332" name="Google Shape;332;p16"/>
          <p:cNvSpPr txBox="1"/>
          <p:nvPr/>
        </p:nvSpPr>
        <p:spPr>
          <a:xfrm>
            <a:off x="6602700" y="1215813"/>
            <a:ext cx="25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 Management</a:t>
            </a:r>
            <a:endParaRPr b="1" i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-4462450" y="1173850"/>
            <a:ext cx="442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Draw.io - collaboration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Project Management Tool: Trello board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How we decided on the API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687" y="2008500"/>
            <a:ext cx="1969875" cy="5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6"/>
          <p:cNvSpPr/>
          <p:nvPr/>
        </p:nvSpPr>
        <p:spPr>
          <a:xfrm>
            <a:off x="0" y="978575"/>
            <a:ext cx="3613200" cy="42018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 txBox="1"/>
          <p:nvPr/>
        </p:nvSpPr>
        <p:spPr>
          <a:xfrm flipH="1">
            <a:off x="0" y="1252738"/>
            <a:ext cx="25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Collaboration</a:t>
            </a:r>
            <a:endParaRPr b="1" i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5" y="1852287"/>
            <a:ext cx="1547550" cy="8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0" y="4034875"/>
            <a:ext cx="924850" cy="9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819" y="2337350"/>
            <a:ext cx="1181950" cy="1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8475" y="3690950"/>
            <a:ext cx="1135500" cy="1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275" y="2802963"/>
            <a:ext cx="924850" cy="9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4100" y="2647000"/>
            <a:ext cx="1032400" cy="5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9825" y="2082375"/>
            <a:ext cx="236675" cy="2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type="title"/>
          </p:nvPr>
        </p:nvSpPr>
        <p:spPr>
          <a:xfrm>
            <a:off x="1545050" y="-80650"/>
            <a:ext cx="7104600" cy="7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Management </a:t>
            </a:r>
            <a:endParaRPr b="0" sz="2800"/>
          </a:p>
        </p:txBody>
      </p:sp>
      <p:sp>
        <p:nvSpPr>
          <p:cNvPr id="349" name="Google Shape;349;p17"/>
          <p:cNvSpPr txBox="1"/>
          <p:nvPr/>
        </p:nvSpPr>
        <p:spPr>
          <a:xfrm>
            <a:off x="-4462450" y="1173850"/>
            <a:ext cx="442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Draw.io - collaboration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Project Management Tool: Trello board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How we decided on the API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4961200" y="1173850"/>
            <a:ext cx="4011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❖"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the team used Trello</a:t>
            </a: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Workspace +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Invite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Members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Add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6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board..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Add tasks 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Assign Tasks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Move tasks once complete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~ Repeat from step 3 when needed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0" y="1263775"/>
            <a:ext cx="4796744" cy="3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"/>
          <p:cNvSpPr txBox="1"/>
          <p:nvPr/>
        </p:nvSpPr>
        <p:spPr>
          <a:xfrm>
            <a:off x="421900" y="14215"/>
            <a:ext cx="854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Unified Modeling Language (UML) Diagram</a:t>
            </a:r>
            <a:endParaRPr b="1"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1221500" y="1027607"/>
            <a:ext cx="1452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Initial UML</a:t>
            </a:r>
            <a:endParaRPr sz="15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Google Shape;3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0" y="1761632"/>
            <a:ext cx="3806324" cy="308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8"/>
          <p:cNvSpPr txBox="1"/>
          <p:nvPr/>
        </p:nvSpPr>
        <p:spPr>
          <a:xfrm>
            <a:off x="5767038" y="1068932"/>
            <a:ext cx="1452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Revised UML</a:t>
            </a:r>
            <a:endParaRPr sz="15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0" name="Google Shape;3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598" y="1581037"/>
            <a:ext cx="5169474" cy="351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14089" t="0"/>
          <a:stretch/>
        </p:blipFill>
        <p:spPr>
          <a:xfrm>
            <a:off x="878100" y="1182275"/>
            <a:ext cx="7387800" cy="39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 txBox="1"/>
          <p:nvPr/>
        </p:nvSpPr>
        <p:spPr>
          <a:xfrm>
            <a:off x="421900" y="0"/>
            <a:ext cx="7651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Entity Relationship (ERD) Diagram</a:t>
            </a:r>
            <a:endParaRPr b="1" sz="2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19"/>
          <p:cNvSpPr txBox="1"/>
          <p:nvPr/>
        </p:nvSpPr>
        <p:spPr>
          <a:xfrm>
            <a:off x="3845688" y="800107"/>
            <a:ext cx="1452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Revised ERD</a:t>
            </a:r>
            <a:endParaRPr sz="15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/>
          <p:nvPr>
            <p:ph type="title"/>
          </p:nvPr>
        </p:nvSpPr>
        <p:spPr>
          <a:xfrm>
            <a:off x="1581275" y="329325"/>
            <a:ext cx="4919700" cy="10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our API do?</a:t>
            </a:r>
            <a:endParaRPr/>
          </a:p>
        </p:txBody>
      </p:sp>
      <p:sp>
        <p:nvSpPr>
          <p:cNvPr id="373" name="Google Shape;373;p20"/>
          <p:cNvSpPr txBox="1"/>
          <p:nvPr/>
        </p:nvSpPr>
        <p:spPr>
          <a:xfrm>
            <a:off x="1455575" y="1403025"/>
            <a:ext cx="5459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API is designed to helps users find recipes based on their 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available</a:t>
            </a: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ingredients.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74" name="Google Shape;374;p20"/>
          <p:cNvGraphicFramePr/>
          <p:nvPr/>
        </p:nvGraphicFramePr>
        <p:xfrm>
          <a:off x="952500" y="224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{96E53E86-211C-4FA4-AF29-5227AAFB4269}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User Controller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Recipe Controller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Ingredient Controller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Nunito"/>
                        <a:buChar char="❖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Create and delete profile </a:t>
                      </a:r>
                      <a:endParaRPr sz="15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Nunito"/>
                        <a:buChar char="❖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Add recipes to their favourites</a:t>
                      </a:r>
                      <a:endParaRPr sz="15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Nunito"/>
                        <a:buChar char="❖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Rate recipes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Add and delete recipes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 recipes containing up to 3 inputted user ingredients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 recipes by dietary requirement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Submit new ingredients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Delete ingredients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❖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Display all ingredients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/>
          <p:nvPr>
            <p:ph type="title"/>
          </p:nvPr>
        </p:nvSpPr>
        <p:spPr>
          <a:xfrm>
            <a:off x="1610575" y="114425"/>
            <a:ext cx="4919700" cy="10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80" name="Google Shape;380;p21"/>
          <p:cNvSpPr txBox="1"/>
          <p:nvPr/>
        </p:nvSpPr>
        <p:spPr>
          <a:xfrm>
            <a:off x="1842825" y="1572525"/>
            <a:ext cx="4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1" name="Google Shape;3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87" y="1099175"/>
            <a:ext cx="5944977" cy="348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